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12"/>
  </p:notesMasterIdLst>
  <p:sldIdLst>
    <p:sldId id="338" r:id="rId3"/>
    <p:sldId id="330" r:id="rId4"/>
    <p:sldId id="339" r:id="rId5"/>
    <p:sldId id="297" r:id="rId6"/>
    <p:sldId id="257" r:id="rId7"/>
    <p:sldId id="311" r:id="rId8"/>
    <p:sldId id="340" r:id="rId9"/>
    <p:sldId id="312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8348E-B2AB-4691-8466-AE269228A503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8564-A5D9-490C-9927-D0DAD10E1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16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52126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01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71382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225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22501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109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308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79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98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15801240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3142899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0994470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9796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770631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9557079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6610000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143080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0053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4524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46367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3397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72202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75843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7301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125019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883772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0863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707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680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78044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27158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16468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23253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65456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90190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4355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25681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00537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42100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9366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08334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78055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842525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1379167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5434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2441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9793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29170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46265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95319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15348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5109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244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214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6067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415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34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44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47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91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27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50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26131637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1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305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Region Hovedstaden</a:t>
            </a:r>
            <a:endParaRPr lang="da-DK" sz="2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Region Hovedstaden. Her får I indblik i en række sammenhænge på tværs af almen praksis, kommuner og hospital for denne population.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Populationsoverblik ,slicer ,shape ,shape ,shape ,image ,image ,image ,textbox ,textbox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Populationsoverblik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Region Hovedstaden. Her får I indblik i en række sammenhænge på tværs af almen praksis, kommuner og hospital for denne population.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 ,shape ,shape ,textbox ,textbox ,textbox ,textbox ,textbox ,textbox ,image ,image ,image ,textbox ,textbox ,slicer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Dublet af Ældre borgere på 80 år og derover: Overblik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Region Hovedstaden. Formålet med temaet er, at I kan blive klogere på en række indikatorer for borgere med kronisk sygdom på tværs af almen praksis, kommuner og hospital i </a:t>
            </a:r>
            <a:r>
              <a:rPr lang="da-DK" sz="1600" dirty="0"/>
              <a:t>Region Hovedstaden</a:t>
            </a:r>
            <a:r>
              <a:rPr lang="da-DK" sz="1700" dirty="0"/>
              <a:t>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Hospital + Kommune ,Kommune ,Hospital ,Kommune ,Hospital + Kommune ,Hospital + Kommune ,Hospital + Kommune ,Hospital ,Hospital + Kommune ,Hospital + Kommune ,Kommune ,Hospital ,Hospital + Kommune ,image ,image ,image ,Hospital + Kommune ,Hospital + Kommune ,Hospital + Kommune ,Hospital + Kommune ,textbox ,shape ,shape ,shape ,Kommune ,Hospital ,Hospital + Kommune ,textbox ,textbox ,textbox ,textbox ,slice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Kronisk sygdom: Overblik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 dette tema er der fokus på borgere i Region Hovedstaden med kontakt til det psykiatriske sundhedsvæsen. Formålet med temaet er, at I kan blive klogere på en række indikatorer for borgeres kontakt med det psykiatriske sundhedsvæsen på tværs af hospital og praksissektoren i Region Hovedstaden.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Hospital + Kommune ,Hospital ,Hospital + Kommune ,Hospital ,image ,Hospital + Kommune ,Hospital + Kommune ,shape ,shape ,Hospital ,Hospital + Kommune ,Hospital ,multiRowCard ,image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Kontakt til psykiatri: Overblik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24E1B787-BFAB-4639-90C3-8F3B98522994}"/>
</file>

<file path=customXml/itemProps2.xml><?xml version="1.0" encoding="utf-8"?>
<ds:datastoreItem xmlns:ds="http://schemas.openxmlformats.org/officeDocument/2006/customXml" ds:itemID="{28E1C44D-C5A6-4C5D-B930-1B533403C9D8}"/>
</file>

<file path=customXml/itemProps3.xml><?xml version="1.0" encoding="utf-8"?>
<ds:datastoreItem xmlns:ds="http://schemas.openxmlformats.org/officeDocument/2006/customXml" ds:itemID="{5404F75B-0C90-4113-BBF3-B9C1928978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271</Words>
  <Application>Microsoft Office PowerPoint</Application>
  <PresentationFormat>Widescreen</PresentationFormat>
  <Paragraphs>16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Region Hovedstaden</vt:lpstr>
      <vt:lpstr>Populationsoverblik</vt:lpstr>
      <vt:lpstr>Dublet af Populationsoverblik</vt:lpstr>
      <vt:lpstr>Ældre borgere på 80 år og derover</vt:lpstr>
      <vt:lpstr>Dublet af Dublet af Ældre borgere på 80 år og derover: Overblik</vt:lpstr>
      <vt:lpstr>Borgere med udvalgte kroniske sygdomme</vt:lpstr>
      <vt:lpstr>Dublet af Kronisk sygdom: Overblik</vt:lpstr>
      <vt:lpstr>Borgere med kontakt til psykiatrien</vt:lpstr>
      <vt:lpstr>Dublet af Kontakt til psykiatri: Overblik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Lisa Cecilie Benz</cp:lastModifiedBy>
  <cp:revision>13</cp:revision>
  <dcterms:created xsi:type="dcterms:W3CDTF">2016-09-04T11:54:55Z</dcterms:created>
  <dcterms:modified xsi:type="dcterms:W3CDTF">2023-07-31T13:23:15Z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